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consolata"/>
      <p:regular r:id="rId15"/>
    </p:embeddedFont>
    <p:embeddedFont>
      <p:font typeface="Inconsolata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2074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Quantum Hash Function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01014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steps in developing a cryptographically secure quantum hash function: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6" name="Text 3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Design Principles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03973" y="3509486"/>
            <a:ext cx="88750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Establish core principles for the hash function's construction.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Circuit Simulation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44134" y="4589621"/>
            <a:ext cx="8534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Simulate quantum circuits to refine the hash function's architecture.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Security Mechanisms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84415" y="5669756"/>
            <a:ext cx="81945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security measures to protect against cryptographic attacks.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514624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approach ensures deterministic outputs and strong resistance to potential threats.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079"/>
            <a:ext cx="10772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 to Quantum Hash Functions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8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99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Quantum hash functions compress input to a fixed-size output. They are based on quantum encryption.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825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Relevance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6374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functions are essential for secure communication in quantum networks. They protect data from advanced threats.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48833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Classical vs. Quantum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62997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Quantum hash functions leverage superposition and entanglement. They offer unique security properties compared to classical methods.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45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Application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5266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Quantum functions ensure privacy. They facilitate secure exchanges between nodes on quantum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13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Design Principles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24" y="1950244"/>
            <a:ext cx="1246703" cy="13069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3292" y="256627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2"/>
          <p:cNvSpPr/>
          <p:nvPr/>
        </p:nvSpPr>
        <p:spPr>
          <a:xfrm>
            <a:off x="3532942" y="2177058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High Attack Resistance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3532942" y="2667476"/>
            <a:ext cx="33800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Secure against advanced threats.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3362801" y="3270290"/>
            <a:ext cx="4930735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13" y="3313867"/>
            <a:ext cx="2493526" cy="13069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23173" y="376797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6"/>
          <p:cNvSpPr/>
          <p:nvPr/>
        </p:nvSpPr>
        <p:spPr>
          <a:xfrm>
            <a:off x="4156353" y="3540681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Deterministic Outputs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4156353" y="4031099"/>
            <a:ext cx="2975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Ensures hash uniqueness.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3986213" y="4633913"/>
            <a:ext cx="4307324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2" y="4677489"/>
            <a:ext cx="3740348" cy="130694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523173" y="513159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0"/>
          <p:cNvSpPr/>
          <p:nvPr/>
        </p:nvSpPr>
        <p:spPr>
          <a:xfrm>
            <a:off x="4779764" y="4904303"/>
            <a:ext cx="2692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Limited Qubit Count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4779764" y="5394722"/>
            <a:ext cx="2692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Maintains feasibility.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62395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design prioritizes limited qubit count for feasibility, deterministic outputs for uniqueness, and high attack resistance for security against advanced threats.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221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Circuit Design and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Qiskit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Circuits built using Qiskit, an open-source quantum computing framework.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Boolean Circuit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Hash function represented as a Boolean circuit. This aids understanding and optimization.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Mitigation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Noise mitigation strategies implemented. Decoherence handling ensures result accuracy.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80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Performance Analysis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270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2079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Speed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011216"/>
            <a:ext cx="229195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Execution time of quantum hash functions is measured. It serves as a primary performance indicator.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7270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52079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011216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 of hash outputs is analyzed. Errors are identified and corrected.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7270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52079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011216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Resource efficiency is evaluated. Optimal use of quantum resources is ensured.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Security Mechanisms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Resistance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492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Resists quantum collision attacks.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Collapsing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223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Uses collapsing hash functions.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C4E69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Resilience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700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Noise resilience with quantum walk.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Real-world Applications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Blockchain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in quantum-safe blockchain technologies for enhanced security.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Certificates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Application in digital certificates, ensuring authenticity and integrity.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Ensuring secure communication in high-data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 and analysis goals were met. Functionality was confirmed.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Optimizing performance is critical. Security enhancements are needed.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Practical implementation is sought. Quantum-secure systems are desired.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2025-04-13T10:54:35Z</dcterms:created>
  <dcterms:modified xsi:type="dcterms:W3CDTF">2025-04-13T10:54:35Z</dcterms:modified>
</cp:coreProperties>
</file>